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8" r:id="rId3"/>
    <p:sldId id="265" r:id="rId4"/>
    <p:sldId id="264" r:id="rId5"/>
    <p:sldId id="263" r:id="rId6"/>
    <p:sldId id="262" r:id="rId7"/>
    <p:sldId id="261" r:id="rId8"/>
    <p:sldId id="259" r:id="rId9"/>
    <p:sldId id="260" r:id="rId10"/>
    <p:sldId id="257" r:id="rId11"/>
    <p:sldId id="256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3DCC727-AE35-4A11-82FE-930F7F16FFE2}" type="datetimeFigureOut">
              <a:rPr lang="es-CL" smtClean="0"/>
              <a:t>30-09-2014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46688CF-8AED-4A2D-BCBE-3490A3DEEBC3}" type="slidenum">
              <a:rPr lang="es-CL" smtClean="0"/>
              <a:t>‹Nº›</a:t>
            </a:fld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Introducción</a:t>
            </a:r>
          </a:p>
          <a:p>
            <a:r>
              <a:rPr lang="es-CL" dirty="0"/>
              <a:t>El principio de la separación electrostática está basado en el hecho de que si uno de los materiales en una mezcla de partículas pueden recibir una carga superficial al entrar a un campo electrostático, las partículas de este material serán repelidas por uno de los electrodos y atraídas hacia el otro, dependiendo del signo de la carga de las partículas</a:t>
            </a:r>
          </a:p>
        </p:txBody>
      </p:sp>
    </p:spTree>
    <p:extLst>
      <p:ext uri="{BB962C8B-B14F-4D97-AF65-F5344CB8AC3E}">
        <p14:creationId xmlns:p14="http://schemas.microsoft.com/office/powerpoint/2010/main" val="3720269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3845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2873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El arte y al ciencia de la concentración electrostática se encuentra en la habilidad de cargar selectivamente una o más especies minerales que componen una mezcla, tornándolas de comportamiento diferente en el campo eléctrico.</a:t>
            </a:r>
          </a:p>
        </p:txBody>
      </p:sp>
    </p:spTree>
    <p:extLst>
      <p:ext uri="{BB962C8B-B14F-4D97-AF65-F5344CB8AC3E}">
        <p14:creationId xmlns:p14="http://schemas.microsoft.com/office/powerpoint/2010/main" val="295769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La separación electrostática es aplicada como un proceso de concentración sólo a un pequeño número de minerales, sin embargo, donde ella se aplica, es altamente exitosa. Es frecuente combinarla con separación gravitacional y magnética para tratar minerales no sulfuros.</a:t>
            </a:r>
          </a:p>
        </p:txBody>
      </p:sp>
    </p:spTree>
    <p:extLst>
      <p:ext uri="{BB962C8B-B14F-4D97-AF65-F5344CB8AC3E}">
        <p14:creationId xmlns:p14="http://schemas.microsoft.com/office/powerpoint/2010/main" val="142416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>
            <a:normAutofit fontScale="92500" lnSpcReduction="20000"/>
          </a:bodyPr>
          <a:lstStyle/>
          <a:p>
            <a:r>
              <a:rPr lang="es-CL" dirty="0"/>
              <a:t>La mayor aplicación de la separación electrostática ha sido en el procesamiento de arenas de playa y depósitos aluviales conteniendo minerales de titanio. Hay pocas plantas de tratamiento de arenas de playa en el mundo, que no usan la separación electrostática para separar rutilo e ilmenita de zircón y </a:t>
            </a:r>
            <a:r>
              <a:rPr lang="es-CL" dirty="0" err="1"/>
              <a:t>monacita</a:t>
            </a:r>
            <a:r>
              <a:rPr lang="es-CL" dirty="0"/>
              <a:t>. La mayoría del rutilo y zircón se produce en Australia, y todas las plantas utilizan separación electrostática. La separación electrostática es usada también en otros minerales, tales como: casiterita, </a:t>
            </a:r>
            <a:r>
              <a:rPr lang="es-CL" dirty="0" err="1"/>
              <a:t>columbita</a:t>
            </a:r>
            <a:r>
              <a:rPr lang="es-CL" dirty="0"/>
              <a:t>, minerales de ganga obtenidos desde concentración de ilmenita, </a:t>
            </a:r>
            <a:r>
              <a:rPr lang="es-CL" dirty="0" err="1"/>
              <a:t>hematita</a:t>
            </a:r>
            <a:r>
              <a:rPr lang="es-CL" dirty="0"/>
              <a:t>, </a:t>
            </a:r>
            <a:r>
              <a:rPr lang="es-CL" dirty="0" err="1"/>
              <a:t>etc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06013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Los sistemas de separación electrostática contienen a lo menos cuatro componentes:</a:t>
            </a:r>
          </a:p>
          <a:p>
            <a:r>
              <a:rPr lang="es-CL" dirty="0"/>
              <a:t>• Un mecanismo de carga y descarga.</a:t>
            </a:r>
          </a:p>
          <a:p>
            <a:r>
              <a:rPr lang="es-CL" dirty="0"/>
              <a:t>• Un campo eléctrico externo.</a:t>
            </a:r>
          </a:p>
          <a:p>
            <a:r>
              <a:rPr lang="es-CL" dirty="0"/>
              <a:t>• Un sistema que regule la trayectoria de las partículas no eléctricas.</a:t>
            </a:r>
          </a:p>
          <a:p>
            <a:r>
              <a:rPr lang="es-CL" dirty="0"/>
              <a:t>• Un sistema de colección para la alimentación y productos.</a:t>
            </a:r>
          </a:p>
        </p:txBody>
      </p:sp>
    </p:spTree>
    <p:extLst>
      <p:ext uri="{BB962C8B-B14F-4D97-AF65-F5344CB8AC3E}">
        <p14:creationId xmlns:p14="http://schemas.microsoft.com/office/powerpoint/2010/main" val="3519503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La separación física de dos tipos de partículas es siempre realizada ajustando las fuerzas y el tiempo que actúan estas fuerzas sobre éstas, de modo que partículas de diferentes tipos tendrán trayectorias diferentes en tiempos predeterminados. En adición a las fuerzas eléctricas, es generalmente ventajoso utilizar fuerzas de gravedad, centrífuga, o fricción, para efectuar una clasificación selectiva</a:t>
            </a:r>
          </a:p>
        </p:txBody>
      </p:sp>
    </p:spTree>
    <p:extLst>
      <p:ext uri="{BB962C8B-B14F-4D97-AF65-F5344CB8AC3E}">
        <p14:creationId xmlns:p14="http://schemas.microsoft.com/office/powerpoint/2010/main" val="1152608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Separador electrostático de caída libre basado en le cargado mediante electrificación por contacto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492896"/>
            <a:ext cx="3228975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3798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Separador electrostático de alta tensión.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363" y="2076450"/>
            <a:ext cx="4105275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10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88641"/>
            <a:ext cx="8062912" cy="1152128"/>
          </a:xfrm>
        </p:spPr>
        <p:txBody>
          <a:bodyPr/>
          <a:lstStyle/>
          <a:p>
            <a:r>
              <a:rPr lang="es-CL" dirty="0" smtClean="0"/>
              <a:t>Concentración Electrostática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062912" cy="5256584"/>
          </a:xfrm>
        </p:spPr>
        <p:txBody>
          <a:bodyPr/>
          <a:lstStyle/>
          <a:p>
            <a:r>
              <a:rPr lang="es-CL" dirty="0"/>
              <a:t>Separador electro-estático tipo rotor.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348880"/>
            <a:ext cx="4001417" cy="3924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4294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</TotalTime>
  <Words>403</Words>
  <Application>Microsoft Office PowerPoint</Application>
  <PresentationFormat>Presentación en pantalla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Brío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  <vt:lpstr>Concentración Electrostática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Concentración Electrostática</dc:title>
  <dc:creator>Luffi</dc:creator>
  <cp:lastModifiedBy>Luffi</cp:lastModifiedBy>
  <cp:revision>2</cp:revision>
  <dcterms:created xsi:type="dcterms:W3CDTF">2014-10-01T02:12:08Z</dcterms:created>
  <dcterms:modified xsi:type="dcterms:W3CDTF">2014-10-01T02:29:14Z</dcterms:modified>
</cp:coreProperties>
</file>